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1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3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64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4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7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7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4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4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9C5FD-725E-934D-B0C0-295B47887E4E}" type="datetimeFigureOut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3801E-A574-1248-8282-BBE2C8953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on Last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Rationality, Thursday and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433" y="2183971"/>
            <a:ext cx="7781680" cy="5785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limits to the rationality assumption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3433" y="3080998"/>
            <a:ext cx="6181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Food on Thursday: Con and Pro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43433" y="4026220"/>
            <a:ext cx="3629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Chocolate Chip Cookies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43433" y="5002265"/>
            <a:ext cx="5778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Law School as a Worker Managed Firm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993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Create Efficient Legal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648" y="1949193"/>
            <a:ext cx="10515600" cy="64572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Information do You Need?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1648" y="3113903"/>
            <a:ext cx="9638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Do You Use It?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81648" y="4238368"/>
            <a:ext cx="9823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Since We Don’t Have All That Information </a:t>
            </a:r>
            <a:r>
              <a:rPr lang="mr-IN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683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Making Things More Complicated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492" y="1998620"/>
            <a:ext cx="6822989" cy="67044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Farmers are not all Identical?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26492" y="3274541"/>
            <a:ext cx="7290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Other Rules Might we Consider?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480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Technologies We Don’t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361" y="1936836"/>
            <a:ext cx="3474308" cy="522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Courts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92361" y="2706130"/>
            <a:ext cx="5807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Transaction Costs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109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Coase Probably Thought I Shouldn’t Have Written Chapter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3044" y="2678241"/>
            <a:ext cx="1484869" cy="781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Yet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017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Legal Rules Are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5665" y="2529962"/>
            <a:ext cx="3301314" cy="70751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Legislature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75665" y="2926322"/>
            <a:ext cx="3301314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Judges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97189" y="3349625"/>
            <a:ext cx="4858266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Arbitration Associations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75665" y="3771814"/>
            <a:ext cx="3301314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Contracts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5665" y="4231072"/>
            <a:ext cx="3301314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Norms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915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106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Questions on Last Week</vt:lpstr>
      <vt:lpstr>Rationality, Thursday and Cookies</vt:lpstr>
      <vt:lpstr>How To Create Efficient Legal Rules</vt:lpstr>
      <vt:lpstr>Making Things More Complicated</vt:lpstr>
      <vt:lpstr>Technologies We Don’t Know</vt:lpstr>
      <vt:lpstr>Why Coase Probably Thought I Shouldn’t Have Written Chapter 5</vt:lpstr>
      <vt:lpstr>How Legal Rules Are Made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on Last Week</dc:title>
  <dc:creator>David Friedman</dc:creator>
  <cp:lastModifiedBy>David Friedman</cp:lastModifiedBy>
  <cp:revision>6</cp:revision>
  <dcterms:created xsi:type="dcterms:W3CDTF">2017-01-24T18:37:33Z</dcterms:created>
  <dcterms:modified xsi:type="dcterms:W3CDTF">2017-01-24T19:23:07Z</dcterms:modified>
</cp:coreProperties>
</file>