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1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38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0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2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6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1E2D-52D1-0140-BA40-BDF4E187F537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30716-3A5E-7941-9291-A2802711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Coordination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50133"/>
          </a:xfrm>
        </p:spPr>
        <p:txBody>
          <a:bodyPr/>
          <a:lstStyle/>
          <a:p>
            <a:r>
              <a:rPr lang="en-US" dirty="0" smtClean="0"/>
              <a:t>Solutions</a:t>
            </a:r>
          </a:p>
          <a:p>
            <a:r>
              <a:rPr lang="en-US" dirty="0" smtClean="0"/>
              <a:t>Central Decision Making</a:t>
            </a:r>
          </a:p>
          <a:p>
            <a:r>
              <a:rPr lang="en-US" dirty="0" smtClean="0"/>
              <a:t>Decentralized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22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62" y="20085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Carbon Tax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1789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Rent Seeking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99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Or </a:t>
            </a:r>
          </a:p>
          <a:p>
            <a:pPr marL="0" indent="0" algn="ctr">
              <a:buNone/>
            </a:pPr>
            <a:r>
              <a:rPr lang="en-US" sz="4000" dirty="0" smtClean="0"/>
              <a:t>what’s wrong with burglary anyway?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42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Decentralized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94" y="1856447"/>
            <a:ext cx="11737369" cy="485257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If individuals are rational and nobody affects anyone else</a:t>
            </a:r>
          </a:p>
          <a:p>
            <a:r>
              <a:rPr lang="en-US" sz="3600" dirty="0" smtClean="0"/>
              <a:t>If individuals are rational and all effects on others taken into account</a:t>
            </a:r>
          </a:p>
          <a:p>
            <a:r>
              <a:rPr lang="en-US" sz="3600" dirty="0" smtClean="0"/>
              <a:t>To first approximation, prices and voluntary trade do that</a:t>
            </a:r>
          </a:p>
          <a:p>
            <a:r>
              <a:rPr lang="en-US" sz="3600" dirty="0" smtClean="0"/>
              <a:t>Law is largely about dealing with the second approximation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58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84" y="2678380"/>
            <a:ext cx="10401728" cy="279774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Situations where individual rationality does not produce group rationality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473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Prisoner’s Dilemma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and Joe jointly commit a crime, are caught. D.A.’s offer to each: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If neither of you confesses, I can convict you of resisting arrest, 1 year in prison.</a:t>
            </a:r>
          </a:p>
          <a:p>
            <a:r>
              <a:rPr lang="en-US" dirty="0" smtClean="0"/>
              <a:t>If you confess and he doesn’t, I’ll let you off with 3 months</a:t>
            </a:r>
          </a:p>
          <a:p>
            <a:r>
              <a:rPr lang="en-US" dirty="0" smtClean="0"/>
              <a:t>If he confesses and you don’t, you get 3 years.</a:t>
            </a:r>
          </a:p>
          <a:p>
            <a:r>
              <a:rPr lang="en-US" dirty="0" smtClean="0"/>
              <a:t>If both of you confess, you get 2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182052"/>
              </p:ext>
            </p:extLst>
          </p:nvPr>
        </p:nvGraphicFramePr>
        <p:xfrm>
          <a:off x="838200" y="1825625"/>
          <a:ext cx="10905162" cy="403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054"/>
                <a:gridCol w="3635054"/>
                <a:gridCol w="3635054"/>
              </a:tblGrid>
              <a:tr h="129560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Confess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Don’t confess</a:t>
                      </a:r>
                      <a:endParaRPr lang="en-US" sz="2800" dirty="0"/>
                    </a:p>
                  </a:txBody>
                  <a:tcPr/>
                </a:tc>
              </a:tr>
              <a:tr h="129560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Confess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 years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2</a:t>
                      </a:r>
                      <a:r>
                        <a:rPr lang="en-US" sz="2800" baseline="0" dirty="0" smtClean="0"/>
                        <a:t> years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months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3 years</a:t>
                      </a:r>
                      <a:endParaRPr lang="en-US" sz="2800" dirty="0"/>
                    </a:p>
                  </a:txBody>
                  <a:tcPr/>
                </a:tc>
              </a:tr>
              <a:tr h="129560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Don’t Confess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years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3 months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year</a:t>
                      </a:r>
                    </a:p>
                    <a:p>
                      <a:endParaRPr lang="en-US" sz="2800" dirty="0" smtClean="0"/>
                    </a:p>
                    <a:p>
                      <a:r>
                        <a:rPr lang="en-US" sz="2800" dirty="0" smtClean="0"/>
                        <a:t>1 year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98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24960"/>
            <a:ext cx="10515600" cy="126689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Prisoner’s Dilemma Writ Large</a:t>
            </a:r>
          </a:p>
        </p:txBody>
      </p:sp>
    </p:spTree>
    <p:extLst>
      <p:ext uri="{BB962C8B-B14F-4D97-AF65-F5344CB8AC3E}">
        <p14:creationId xmlns:p14="http://schemas.microsoft.com/office/powerpoint/2010/main" val="50117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Externalities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964" y="2092753"/>
            <a:ext cx="5901647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Problem</a:t>
            </a:r>
          </a:p>
          <a:p>
            <a:r>
              <a:rPr lang="en-US" sz="4400" dirty="0" smtClean="0"/>
              <a:t>Solutions</a:t>
            </a:r>
          </a:p>
          <a:p>
            <a:pPr lvl="1"/>
            <a:r>
              <a:rPr lang="en-US" sz="4000" dirty="0" smtClean="0"/>
              <a:t>Regulation</a:t>
            </a:r>
          </a:p>
          <a:p>
            <a:pPr lvl="1"/>
            <a:r>
              <a:rPr lang="en-US" sz="4000" dirty="0" err="1" smtClean="0"/>
              <a:t>Pigouvian</a:t>
            </a:r>
            <a:r>
              <a:rPr lang="en-US" sz="4000" dirty="0" smtClean="0"/>
              <a:t> Tax</a:t>
            </a:r>
          </a:p>
          <a:p>
            <a:pPr lvl="1"/>
            <a:r>
              <a:rPr lang="en-US" sz="4000" dirty="0" smtClean="0"/>
              <a:t>??? Chapter 4 ???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931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620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Problems Does it Raise?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8786" y="2958957"/>
            <a:ext cx="7983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Incentives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78786" y="4181582"/>
            <a:ext cx="4448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Effluent </a:t>
            </a:r>
            <a:r>
              <a:rPr lang="en-US" sz="4800" dirty="0" smtClean="0"/>
              <a:t>Fee/</a:t>
            </a:r>
            <a:r>
              <a:rPr lang="en-US" sz="4800" dirty="0" err="1" smtClean="0"/>
              <a:t>Pigouvian</a:t>
            </a:r>
            <a:r>
              <a:rPr lang="en-US" dirty="0" smtClean="0"/>
              <a:t> Tax/Carbon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87160"/>
            <a:ext cx="10515600" cy="979359"/>
          </a:xfrm>
        </p:spPr>
        <p:txBody>
          <a:bodyPr>
            <a:normAutofit/>
          </a:bodyPr>
          <a:lstStyle/>
          <a:p>
            <a:r>
              <a:rPr lang="en-US" sz="4400" dirty="0" smtClean="0"/>
              <a:t>What Problems does it Raise?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321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153</Words>
  <Application>Microsoft Macintosh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The Coordination Problem</vt:lpstr>
      <vt:lpstr>Decentralized Decision Making</vt:lpstr>
      <vt:lpstr>Market Failure</vt:lpstr>
      <vt:lpstr>Prisoner’s Dilemma</vt:lpstr>
      <vt:lpstr>PowerPoint Presentation</vt:lpstr>
      <vt:lpstr>Market Failure</vt:lpstr>
      <vt:lpstr>Externalities</vt:lpstr>
      <vt:lpstr>Regulation</vt:lpstr>
      <vt:lpstr>Effluent Fee/Pigouvian Tax/Carbon Tax</vt:lpstr>
      <vt:lpstr>Carbon Tax</vt:lpstr>
      <vt:lpstr>Rent Seeking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Coordination Problem</dc:title>
  <dc:creator>David Friedman</dc:creator>
  <cp:lastModifiedBy>David Friedman</cp:lastModifiedBy>
  <cp:revision>4</cp:revision>
  <dcterms:created xsi:type="dcterms:W3CDTF">2017-01-17T18:17:56Z</dcterms:created>
  <dcterms:modified xsi:type="dcterms:W3CDTF">2017-02-05T19:45:31Z</dcterms:modified>
</cp:coreProperties>
</file>