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64" r:id="rId3"/>
    <p:sldId id="257" r:id="rId4"/>
    <p:sldId id="258" r:id="rId5"/>
    <p:sldId id="256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2E0B-CC1B-E94A-A5C6-C87082B09320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14F-B705-F14D-9513-23FC742EF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9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2E0B-CC1B-E94A-A5C6-C87082B09320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14F-B705-F14D-9513-23FC742EF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5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2E0B-CC1B-E94A-A5C6-C87082B09320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14F-B705-F14D-9513-23FC742EF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09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2E0B-CC1B-E94A-A5C6-C87082B09320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14F-B705-F14D-9513-23FC742EF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9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2E0B-CC1B-E94A-A5C6-C87082B09320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14F-B705-F14D-9513-23FC742EF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22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2E0B-CC1B-E94A-A5C6-C87082B09320}" type="datetimeFigureOut">
              <a:rPr lang="en-US" smtClean="0"/>
              <a:t>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14F-B705-F14D-9513-23FC742EF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13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2E0B-CC1B-E94A-A5C6-C87082B09320}" type="datetimeFigureOut">
              <a:rPr lang="en-US" smtClean="0"/>
              <a:t>2/5/17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14F-B705-F14D-9513-23FC742EF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2E0B-CC1B-E94A-A5C6-C87082B09320}" type="datetimeFigureOut">
              <a:rPr lang="en-US" smtClean="0"/>
              <a:t>2/5/17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14F-B705-F14D-9513-23FC742EF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41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2E0B-CC1B-E94A-A5C6-C87082B09320}" type="datetimeFigureOut">
              <a:rPr lang="en-US" smtClean="0"/>
              <a:t>2/5/17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14F-B705-F14D-9513-23FC742EF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7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2E0B-CC1B-E94A-A5C6-C87082B09320}" type="datetimeFigureOut">
              <a:rPr lang="en-US" smtClean="0"/>
              <a:t>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14F-B705-F14D-9513-23FC742EF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1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C2E0B-CC1B-E94A-A5C6-C87082B09320}" type="datetimeFigureOut">
              <a:rPr lang="en-US" smtClean="0"/>
              <a:t>2/5/17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C114F-B705-F14D-9513-23FC742EF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24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C2E0B-CC1B-E94A-A5C6-C87082B09320}" type="datetimeFigureOut">
              <a:rPr lang="en-US" smtClean="0"/>
              <a:t>2/5/17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C114F-B705-F14D-9513-23FC742EFE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35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0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 Post or Ex Ante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How to Prevent </a:t>
            </a:r>
            <a:r>
              <a:rPr lang="en-US" sz="4000" smtClean="0"/>
              <a:t>Auto Accidents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32896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Should </a:t>
            </a:r>
            <a:r>
              <a:rPr lang="en-US" dirty="0" err="1" smtClean="0"/>
              <a:t>Powerpoint</a:t>
            </a:r>
            <a:r>
              <a:rPr lang="en-US" dirty="0" smtClean="0"/>
              <a:t> Come With a Warning Label?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22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529" y="2321959"/>
            <a:ext cx="10870059" cy="1188003"/>
          </a:xfrm>
        </p:spPr>
        <p:txBody>
          <a:bodyPr/>
          <a:lstStyle/>
          <a:p>
            <a:r>
              <a:rPr lang="en-US" dirty="0" smtClean="0"/>
              <a:t>Questions </a:t>
            </a:r>
            <a:r>
              <a:rPr lang="en-US" smtClean="0"/>
              <a:t>on Tuesday or 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30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Legal Rules Are Made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5665" y="2529962"/>
            <a:ext cx="3301314" cy="707510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/>
              <a:t>Legislature</a:t>
            </a:r>
            <a:endParaRPr lang="en-US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075665" y="2926322"/>
            <a:ext cx="3301314" cy="70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3200" dirty="0" smtClean="0"/>
              <a:t>Judges</a:t>
            </a:r>
            <a:endParaRPr lang="en-US" sz="3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297189" y="3349625"/>
            <a:ext cx="4858266" cy="70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3200" dirty="0" smtClean="0"/>
              <a:t>Arbitration Associations</a:t>
            </a:r>
            <a:endParaRPr lang="en-US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075665" y="3771814"/>
            <a:ext cx="3301314" cy="70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3200" dirty="0" smtClean="0"/>
              <a:t>Contracts</a:t>
            </a:r>
            <a:endParaRPr lang="en-US" sz="3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075665" y="4231072"/>
            <a:ext cx="3301314" cy="70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3200" dirty="0" smtClean="0"/>
              <a:t>Norms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3587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4" grpId="0"/>
      <p:bldP spid="4" grpId="1"/>
      <p:bldP spid="5" grpId="0"/>
      <p:bldP spid="5" grpId="1"/>
      <p:bldP spid="6" grpId="0"/>
      <p:bldP spid="6" grpId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1528" y="1081267"/>
            <a:ext cx="9828944" cy="2387600"/>
          </a:xfrm>
        </p:spPr>
        <p:txBody>
          <a:bodyPr/>
          <a:lstStyle/>
          <a:p>
            <a:r>
              <a:rPr lang="en-US" dirty="0" smtClean="0"/>
              <a:t>Property Rules </a:t>
            </a:r>
            <a:r>
              <a:rPr lang="en-US" smtClean="0"/>
              <a:t>vs Liability Rules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01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748" y="1690491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Why Punish Attempts?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441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926" y="1916523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What is </a:t>
            </a:r>
            <a:r>
              <a:rPr lang="en-US" smtClean="0"/>
              <a:t>Your Life Worth?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91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Coming to the Nuisance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Arguments for and Against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09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Caveat Emptor or Caveat Vendor?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81121"/>
            <a:ext cx="10515600" cy="8353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smtClean="0"/>
              <a:t>Is There a Third Option?</a:t>
            </a:r>
            <a:endParaRPr lang="en-US" sz="4400"/>
          </a:p>
        </p:txBody>
      </p:sp>
    </p:spTree>
    <p:extLst>
      <p:ext uri="{BB962C8B-B14F-4D97-AF65-F5344CB8AC3E}">
        <p14:creationId xmlns:p14="http://schemas.microsoft.com/office/powerpoint/2010/main" val="213617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69</Words>
  <Application>Microsoft Macintosh PowerPoint</Application>
  <PresentationFormat>Widescreen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Should Powerpoint Come With a Warning Label?</vt:lpstr>
      <vt:lpstr>Questions on Tuesday or Reading</vt:lpstr>
      <vt:lpstr>How Legal Rules Are Made</vt:lpstr>
      <vt:lpstr>Property Rules vs Liability Rules</vt:lpstr>
      <vt:lpstr>Why Punish Attempts?</vt:lpstr>
      <vt:lpstr>What is Your Life Worth?</vt:lpstr>
      <vt:lpstr>Coming to the Nuisance</vt:lpstr>
      <vt:lpstr>Caveat Emptor or Caveat Vendor?</vt:lpstr>
      <vt:lpstr>Ex Post or Ex Ante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Friedman</dc:creator>
  <cp:lastModifiedBy>David Friedman</cp:lastModifiedBy>
  <cp:revision>3</cp:revision>
  <dcterms:created xsi:type="dcterms:W3CDTF">2017-01-26T19:28:26Z</dcterms:created>
  <dcterms:modified xsi:type="dcterms:W3CDTF">2017-02-05T19:44:56Z</dcterms:modified>
</cp:coreProperties>
</file>